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066800"/>
            <a:ext cx="7406640" cy="1472184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СВЕТСКИ ДАН ДЕТЕТА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743200"/>
            <a:ext cx="7406640" cy="1752600"/>
          </a:xfrm>
        </p:spPr>
        <p:txBody>
          <a:bodyPr>
            <a:normAutofit/>
          </a:bodyPr>
          <a:lstStyle/>
          <a:p>
            <a:pPr algn="ctr"/>
            <a:r>
              <a:rPr lang="sr-Cyrl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20. НОВЕМБАР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medjunarodni-dan-det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733800"/>
            <a:ext cx="81534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59898"/>
            <a:ext cx="7772400" cy="859302"/>
          </a:xfrm>
        </p:spPr>
        <p:txBody>
          <a:bodyPr>
            <a:normAutofit fontScale="90000"/>
          </a:bodyPr>
          <a:lstStyle/>
          <a:p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14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en-GB" sz="1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419600" y="1676400"/>
            <a:ext cx="4419600" cy="457200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Светски дан детета или Међународни дан детета је годишњи међународни догађај који се слави 20. новембра. Установљен је од стране Генералне скупштине Уједињених нација 1954. године са циљем да се у свим државама слави истог дана.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deca-slik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752600"/>
            <a:ext cx="3430588" cy="35290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Зашто се обележава?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480060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Овај дан се обележава да би се скренула пажња јавности на обавезе друштва према деци, као и на актуелне проблеме са којима се деца суочавају.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iverse-group-of-children-e1488469122614.jpg"/>
          <p:cNvPicPr>
            <a:picLocks noChangeAspect="1"/>
          </p:cNvPicPr>
          <p:nvPr/>
        </p:nvPicPr>
        <p:blipFill>
          <a:blip r:embed="rId2"/>
          <a:srcRect t="19925"/>
          <a:stretch>
            <a:fillRect/>
          </a:stretch>
        </p:blipFill>
        <p:spPr>
          <a:xfrm>
            <a:off x="1676400" y="3352800"/>
            <a:ext cx="6629400" cy="306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Конвенција о правима детета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7943088" cy="480060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Конвенција о правима детета је најзначајнији међународни документ у области права детета, а усвојена је на с Генералној скупштини Уједињених нација 20. новембра 1989. године.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Конвенцију о правима детета ратификовале су 193 земље.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Основни принципи Конвенције су: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- право на живот, опстанак и развој,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- најбољи интерес детета,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- право на партиципацију,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- право на недискриминацију.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own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43400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7866888" cy="4800600"/>
          </a:xfrm>
        </p:spPr>
        <p:txBody>
          <a:bodyPr>
            <a:normAutofit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Самим рођењем детета, Конвенција указује на права која му припадају и нико не може да му их одузме.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vetskidandec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73086"/>
            <a:ext cx="7848600" cy="4484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kids-large-group-acting-our-varoous-roles_1308-3198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1387"/>
            <a:ext cx="9144000" cy="68166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8080" cy="914400"/>
          </a:xfrm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Буквар дечјих права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447800"/>
            <a:ext cx="3980688" cy="4648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r-Cyrl-R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Буквар дечји 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права је књига Љубивоја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Ршумовића која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представља јединствен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„превод“ Конвенције о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правима детета УН на језик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детета. Прво издање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објављено је 1995. године.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Књига је објављена као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пројекат организације </a:t>
            </a:r>
          </a:p>
          <a:p>
            <a:pPr>
              <a:buNone/>
            </a:pPr>
            <a:r>
              <a:rPr lang="sr-Cyrl-RS" sz="3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Пријатељи деце</a:t>
            </a:r>
            <a:r>
              <a:rPr lang="sr-Cyrl-R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BukvarDecijuhPra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3824737" cy="5346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49808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Делови Буквара дечјих права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990600" y="1676400"/>
            <a:ext cx="3581400" cy="1981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Све девојчице и момци гарави,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разних језика и разних нарави,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имају право на живот и наду,</a:t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да расту у миру, срећи и раду.</a:t>
            </a:r>
            <a:endParaRPr lang="en-GB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15000" y="2438400"/>
            <a:ext cx="3200400" cy="2209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Игра ми је храна,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игра ми је пиће,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леп сам са свих страна,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ја сам људско биће.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0600" y="4419600"/>
            <a:ext cx="3657600" cy="213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Имам право да живим,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имам право да дишем,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природи да се дивим,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учим да читам и пишем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Делови Буквара дечјих права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990600" y="1752600"/>
            <a:ext cx="3200400" cy="1905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Неправди стављена тачка,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чуј ме одрасли свете,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нећу да будем играчка,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хоћу да будем дете.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91200" y="2819400"/>
            <a:ext cx="3124200" cy="1981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Ако ме тата бије,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ако ме мама лема,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к`о да ми тата није,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к`о да маме и немам.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6800" y="4419600"/>
            <a:ext cx="3200400" cy="1905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Био сам срећан доскора,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сад тужно проводим век,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ал` имам право на доктора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имам право на лек.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81000"/>
            <a:ext cx="7790688" cy="4800600"/>
          </a:xfrm>
        </p:spPr>
        <p:txBody>
          <a:bodyPr>
            <a:normAutofit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Народна мудрост каже: ,,На младима свет остаје’’,  а да би ти млади израсли у способне и одговорне чланове друштва, један од најважнијих услова је да имају срећно и безбрижно детињство.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71800"/>
            <a:ext cx="4267200" cy="3386138"/>
          </a:xfrm>
          <a:prstGeom prst="rect">
            <a:avLst/>
          </a:prstGeom>
        </p:spPr>
      </p:pic>
      <p:pic>
        <p:nvPicPr>
          <p:cNvPr id="5" name="Picture 4" descr="8685003705e5fb096c9cce952209493_w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971800"/>
            <a:ext cx="3962400" cy="3298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0"/>
            <a:ext cx="7498080" cy="2133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Биће правде на свету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знања и лепоте,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деца ће спасти планету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 мржње и простоте!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et-happy-children-waving-hands_1308-342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362200"/>
            <a:ext cx="6477000" cy="4210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498080" cy="2438400"/>
          </a:xfrm>
        </p:spPr>
        <p:txBody>
          <a:bodyPr/>
          <a:lstStyle/>
          <a:p>
            <a:pPr algn="ctr"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Хвала на пажњи!</a:t>
            </a:r>
          </a:p>
          <a:p>
            <a:pPr algn="ctr"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Ученички </a:t>
            </a: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парламент</a:t>
            </a:r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Вршњачки тим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vetski-dan-det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48000"/>
            <a:ext cx="62865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73</TotalTime>
  <Words>245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СВЕТСКИ ДАН ДЕТЕТА</vt:lpstr>
      <vt:lpstr>      </vt:lpstr>
      <vt:lpstr>Зашто се обележава?</vt:lpstr>
      <vt:lpstr>Конвенција о правима детета</vt:lpstr>
      <vt:lpstr>Slide 5</vt:lpstr>
      <vt:lpstr>Slide 6</vt:lpstr>
      <vt:lpstr>Буквар дечјих права</vt:lpstr>
      <vt:lpstr>Делови Буквара дечјих права</vt:lpstr>
      <vt:lpstr>Делови Буквара дечјих права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СВЕТСКИ ДАН ДЕТЕТА</dc:title>
  <dc:creator>Jelena</dc:creator>
  <cp:lastModifiedBy>Jelena</cp:lastModifiedBy>
  <cp:revision>10</cp:revision>
  <dcterms:created xsi:type="dcterms:W3CDTF">2006-08-16T00:00:00Z</dcterms:created>
  <dcterms:modified xsi:type="dcterms:W3CDTF">2024-11-19T12:47:50Z</dcterms:modified>
</cp:coreProperties>
</file>