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61" r:id="rId5"/>
    <p:sldId id="262" r:id="rId6"/>
    <p:sldId id="263" r:id="rId7"/>
    <p:sldId id="264" r:id="rId8"/>
    <p:sldId id="259" r:id="rId9"/>
    <p:sldId id="260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6912" autoAdjust="0"/>
    <p:restoredTop sz="94660"/>
  </p:normalViewPr>
  <p:slideViewPr>
    <p:cSldViewPr>
      <p:cViewPr>
        <p:scale>
          <a:sx n="64" d="100"/>
          <a:sy n="64" d="100"/>
        </p:scale>
        <p:origin x="-1332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95400"/>
            <a:ext cx="8458200" cy="4780387"/>
          </a:xfrm>
        </p:spPr>
        <p:txBody>
          <a:bodyPr>
            <a:normAutofit/>
          </a:bodyPr>
          <a:lstStyle/>
          <a:p>
            <a:pPr algn="ctr"/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Обележавање дана српског јединства, слободе и националне заставе!</a:t>
            </a:r>
            <a:br>
              <a:rPr lang="sr-Cyrl-RS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15. септембар</a:t>
            </a:r>
            <a:br>
              <a:rPr lang="sr-Cyrl-RS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дан Пробоја Солунског фронта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838200"/>
          </a:xfrm>
        </p:spPr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Солунски фронт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algn="just"/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Солунски фронт је настао за време Првог светског рата као покушај савезника да помогну српској војсци у јесен 1915. године.</a:t>
            </a:r>
          </a:p>
          <a:p>
            <a:pPr algn="just"/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Иако је имао споредну улогу током самог рата, на крају је имао пресудан значај за победу савезника и окончање Првог светског рата.</a:t>
            </a:r>
          </a:p>
          <a:p>
            <a:pPr algn="just"/>
            <a:endParaRPr lang="sr-Cyrl-R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GB" sz="2300" dirty="0" smtClean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sr-Cyrl-RS" sz="2300" dirty="0" smtClean="0">
                <a:latin typeface="Times New Roman" pitchFamily="18" charset="0"/>
                <a:cs typeface="Times New Roman" pitchFamily="18" charset="0"/>
              </a:rPr>
              <a:t>То су сељаци скоро сви, то су Срби, тврди на муци, трезвени, скромни, то су људи слободни, несаломиви, горди на себе и господари својих њива. Али, дошао је рат. И ето како су се за слободу земље ти сељаци без напора претворили у војнике, најхрабрије, најистрајније, најбоље од свих, то су те сјајне трупе, због којих сам горд што сам их ја водио, раме уз раме са војницима Француске, у победоносну победу њихове отаџбине’’.  </a:t>
            </a:r>
          </a:p>
          <a:p>
            <a:pPr algn="ctr">
              <a:buNone/>
            </a:pPr>
            <a:r>
              <a:rPr lang="sr-Cyrl-R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3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Франше д’Епере</a:t>
            </a:r>
          </a:p>
          <a:p>
            <a:pPr algn="ctr">
              <a:buNone/>
            </a:pPr>
            <a:endParaRPr lang="sr-Cyrl-R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86800" cy="838200"/>
          </a:xfrm>
        </p:spPr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Настанак Солунског фронта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86800" cy="52578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Први светски рат је трајао од 1914. до 1918. године.Вођен је између сила Антанте са једне стране и Централних сила са друге.</a:t>
            </a:r>
          </a:p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Србија је у рату учествовала на страни сила Антанте.</a:t>
            </a:r>
          </a:p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Иако је имала успеха ратне 1914. године, Србија се у јесен 1915. године суочила са троструким нападом. Са севера је напала немачка, са запада и северозапада Аустро-угарска, а са истока бугарска војска.</a:t>
            </a:r>
          </a:p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Непријатеља је било око 800 000, док су Срби могли да се бране са свега 300 000 војника. </a:t>
            </a:r>
            <a:endParaRPr lang="sr-Cyrl-R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Свесни да не могу да се одбране пред надмоћнијим непријатељем Срби се се одлучили на тежак корак, а то је повлачење преко Албаније. 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Албанска голгота и долазак на крф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5334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Зиму 1915/1916.  годину обележило је повлачење српских војника, врховног штаба, владе и цивила преко завејаних албанских и црногорских планина ка обали Јадранског мора где су требали да их сачекају савезнички бродови.</a:t>
            </a:r>
          </a:p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На десетине хиљада Срба страдало је од хладноће, исцрпљености, глади, болести и и напада локалних албанских банди.</a:t>
            </a:r>
          </a:p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Савезнички бродови су преживеле Србе превезли на острво Крф-острво спаса. Међутим, агоније српске војске се наставила. Свакодневно је од болести и исцрпљености.</a:t>
            </a:r>
          </a:p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Мало острво Видо у близини Крфа претворено је у болницу. На њему је умрло преко 5000 Срба. Када је понестало места за сахрањивање на острву, тела умрлих Срба бацана су у Јонско море-Плаву гробницу.</a:t>
            </a:r>
          </a:p>
          <a:p>
            <a:endParaRPr lang="sr-Cyrl-R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vlacenje-kroz-Rugovsku-klisuru-2-e1512347172518-466x3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5350" y="152400"/>
            <a:ext cx="4438650" cy="3057525"/>
          </a:xfrm>
          <a:prstGeom prst="rect">
            <a:avLst/>
          </a:prstGeom>
        </p:spPr>
      </p:pic>
      <p:pic>
        <p:nvPicPr>
          <p:cNvPr id="6" name="Picture 5" descr="450px-Zbirka_odlikovanja,_diploma_i_plaketa_Narodnog_muzeja_u_Leskovcu_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3581400"/>
            <a:ext cx="3505200" cy="2895600"/>
          </a:xfrm>
          <a:prstGeom prst="rect">
            <a:avLst/>
          </a:prstGeom>
        </p:spPr>
      </p:pic>
      <p:pic>
        <p:nvPicPr>
          <p:cNvPr id="4" name="Picture 3" descr="Albanska_golgota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62200"/>
            <a:ext cx="5029200" cy="37970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671541_mauzolej-danas_f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28600"/>
            <a:ext cx="7386821" cy="2832659"/>
          </a:xfrm>
          <a:prstGeom prst="rect">
            <a:avLst/>
          </a:prstGeom>
        </p:spPr>
      </p:pic>
      <p:pic>
        <p:nvPicPr>
          <p:cNvPr id="5" name="Picture 4" descr="plava-grobnic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316287"/>
            <a:ext cx="7391400" cy="35417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991600" cy="6400800"/>
          </a:xfrm>
        </p:spPr>
        <p:txBody>
          <a:bodyPr>
            <a:normAutofit/>
          </a:bodyPr>
          <a:lstStyle/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Опорављени српски војници, њих 150 000, у пролеће 1916. године пребачено је на Солунски фронт, где су се раме уз раме борили са савезничком војском.</a:t>
            </a:r>
          </a:p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У јесен 1916. године одиграле су се две жестоке борбе на Кајмакчалану и код Битоља у којима су савезници однели победе. Након тога се фронт усталио и граница се није померала све до септембра 1918.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800px-Solunski_front_ofanziva_19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533400"/>
            <a:ext cx="5257800" cy="60198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Пробој солунског фронта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9903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Пробој Солунског фронта одиграо се 15. септембра 1918. године.</a:t>
            </a:r>
          </a:p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Припреме за велику офанзиву на Солунском фронту, која је била пресудна за сам исход рата, трајале су од јануара до септембра 1918. године.</a:t>
            </a:r>
          </a:p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У пробоју фронта учествовале су: српска, британска, француска, грчка и италијанска војска. За команданта пробоја Солунског фронта изабран је француз Франше д’ Епере.</a:t>
            </a:r>
          </a:p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Пробој фронта планиран је на сектору на коме се налазила српска војска, која је била и више него одлучна и мотивисана да се врати у своју домовину.</a:t>
            </a:r>
          </a:p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За свега неколико дана српске трупе разбиле су бугарско-немачки систем одбране. Напредовали су невероватном брзином. Понекад се дешавало да савезничко снабдевање није могло да прати прве борбене линије.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800px-Стање_на_Солунском_фронту_25._јуна_191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228600"/>
            <a:ext cx="8534400" cy="63002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686800" cy="5699125"/>
          </a:xfrm>
        </p:spPr>
        <p:txBody>
          <a:bodyPr>
            <a:normAutofit lnSpcReduction="10000"/>
          </a:bodyPr>
          <a:lstStyle/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До 25. септембра српске јединице су ослободиле Скопље и Штип и прешле Вардар. Већ 12. октобра ослободили су Ниш, да би 1. новембра цела Србија била ослобођена.</a:t>
            </a:r>
          </a:p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Веома брзо капитулирале су и Аустроугарска и Немачка чиме је Први светски рат окончан.</a:t>
            </a:r>
            <a:endParaRPr lang="sr-Cyrl-R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,,Сломили смо сваки отпор непријатеља, а онда кренули у јуриш који ниједна сила није могла да заустави. Вукла нас је неизмерна жеља да што пре стигнемо у родни крај’’. Сећање Ивана Филиповића , редова Дринске дивизије из Уба.</a:t>
            </a:r>
          </a:p>
          <a:p>
            <a:pPr algn="just"/>
            <a:r>
              <a:rPr lang="sr-Cyrl-RS" sz="2800" dirty="0" smtClean="0">
                <a:latin typeface="Times New Roman" pitchFamily="18" charset="0"/>
                <a:cs typeface="Times New Roman" pitchFamily="18" charset="0"/>
              </a:rPr>
              <a:t>,,српску пешадију и француска комора на коњима једва је стизала’’ говорио је Франше д’Епере.</a:t>
            </a:r>
            <a:endParaRPr lang="sr-Cyrl-R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r-Cyrl-R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sr-Cyrl-R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261</TotalTime>
  <Words>710</Words>
  <Application>Microsoft Office PowerPoint</Application>
  <PresentationFormat>On-screen Show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Trek</vt:lpstr>
      <vt:lpstr>Обележавање дана српског јединства, слободе и националне заставе!  15. септембар  дан Пробоја Солунског фронта</vt:lpstr>
      <vt:lpstr>Солунски фронт</vt:lpstr>
      <vt:lpstr>Настанак Солунског фронта</vt:lpstr>
      <vt:lpstr>Албанска голгота и долазак на крф</vt:lpstr>
      <vt:lpstr>Slide 5</vt:lpstr>
      <vt:lpstr>Slide 6</vt:lpstr>
      <vt:lpstr>Slide 7</vt:lpstr>
      <vt:lpstr>Пробој солунског фронта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Пробој Солунског фронта</dc:title>
  <dc:creator>Jelena</dc:creator>
  <cp:lastModifiedBy>Jelena</cp:lastModifiedBy>
  <cp:revision>22</cp:revision>
  <dcterms:created xsi:type="dcterms:W3CDTF">2006-08-16T00:00:00Z</dcterms:created>
  <dcterms:modified xsi:type="dcterms:W3CDTF">2022-09-15T19:18:37Z</dcterms:modified>
</cp:coreProperties>
</file>